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en Titans Beast Boy | The Candid Co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21" y="0"/>
            <a:ext cx="453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Teen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 titans go diffusée le 23 avril 2013 . Les cinq saisons ont été commercialisées en DVD entre 2006 et 2008 , ...</a:t>
            </a:r>
          </a:p>
        </p:txBody>
      </p:sp>
      <p:pic>
        <p:nvPicPr>
          <p:cNvPr id="4" name="Image 3" descr="Animation Monday: Teen Titans Go! | Geek Alaba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02" y="2956559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770" y="1002486"/>
            <a:ext cx="2919369" cy="39384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777" y="1199627"/>
            <a:ext cx="8825658" cy="3544198"/>
          </a:xfrm>
        </p:spPr>
        <p:txBody>
          <a:bodyPr/>
          <a:lstStyle/>
          <a:p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 Jeunes Titans</a:t>
            </a:r>
            <a:b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Personnage de fiction apparaissant dans </a:t>
            </a:r>
            <a:r>
              <a:rPr lang="fr-FR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Teen</a:t>
            </a: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Titans.</a:t>
            </a:r>
            <a:b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Créé par	Bob </a:t>
            </a:r>
            <a:r>
              <a:rPr lang="fr-FR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Haney</a:t>
            </a: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Bruno </a:t>
            </a:r>
            <a:r>
              <a:rPr lang="fr-FR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Premiani</a:t>
            </a: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Première apparition	The Brave &amp; the Bold (vol. 1, #54 ; équipe originale) </a:t>
            </a:r>
            <a:r>
              <a:rPr lang="fr-FR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Teen</a:t>
            </a: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Titans (vol. 3, numéro 1 ; équipe actuelle)</a:t>
            </a:r>
            <a:b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Éditeurs	DC Comics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888" y="5138106"/>
            <a:ext cx="8825658" cy="861420"/>
          </a:xfrm>
        </p:spPr>
        <p:txBody>
          <a:bodyPr/>
          <a:lstStyle/>
          <a:p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Je conseille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cette bd si </a:t>
            </a:r>
            <a:r>
              <a:rPr lang="fr-F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vous aimez les histoires de pouvoir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et de transformation  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0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95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Californian FB</vt:lpstr>
      <vt:lpstr>Century Gothic</vt:lpstr>
      <vt:lpstr>Wingdings 3</vt:lpstr>
      <vt:lpstr>Ion</vt:lpstr>
      <vt:lpstr>Présentation PowerPoint</vt:lpstr>
      <vt:lpstr>Présentation PowerPoint</vt:lpstr>
      <vt:lpstr>Les Jeunes Titans Personnage de fiction apparaissant dans Teen Titans. Créé par Bob Haney Bruno Premiani Première apparition The Brave &amp; the Bold (vol. 1, #54 ; équipe originale) Teen Titans (vol. 3, numéro 1 ; équipe actuelle) Éditeurs DC Comics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cd40</dc:creator>
  <cp:lastModifiedBy>cd40</cp:lastModifiedBy>
  <cp:revision>4</cp:revision>
  <dcterms:created xsi:type="dcterms:W3CDTF">2024-05-02T09:10:13Z</dcterms:created>
  <dcterms:modified xsi:type="dcterms:W3CDTF">2024-05-02T09:38:55Z</dcterms:modified>
</cp:coreProperties>
</file>