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 varScale="1">
        <p:scale>
          <a:sx n="112" d="100"/>
          <a:sy n="112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everybodywiki.com/Zig_and_Shark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vidaspixeladas.blogspot.com/2019/02/la-comida-de-las-series-zig-sharko.html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daspixeladas.blogspot.com/2019/02/la-comida-de-las-series-zig-sharko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ffyclothes.miraheze.org/wiki/Category:Anima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vidaspixeladas.blogspot.com/2019/02/la-comida-de-las-series-zig-sharko.html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Zig and Sharko - EverybodyWiki Bios &amp; Wiki">
            <a:extLst>
              <a:ext uri="{FF2B5EF4-FFF2-40B4-BE49-F238E27FC236}">
                <a16:creationId xmlns:a16="http://schemas.microsoft.com/office/drawing/2014/main" id="{F6D0C3B5-430B-4C40-B68C-51BD11F06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94036" y="488306"/>
            <a:ext cx="5762626" cy="2919731"/>
          </a:xfrm>
          <a:prstGeom prst="rect">
            <a:avLst/>
          </a:prstGeom>
        </p:spPr>
      </p:pic>
      <p:pic>
        <p:nvPicPr>
          <p:cNvPr id="8" name="Image 7" descr="La comida de las series: Zig &amp; Sharko">
            <a:extLst>
              <a:ext uri="{FF2B5EF4-FFF2-40B4-BE49-F238E27FC236}">
                <a16:creationId xmlns:a16="http://schemas.microsoft.com/office/drawing/2014/main" id="{E2C838F8-45BB-CC4A-9E6F-D4F65392E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35361" y="3638869"/>
            <a:ext cx="4879976" cy="25273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03AAD72-37FD-B348-AA5E-53814F66804A}"/>
              </a:ext>
            </a:extLst>
          </p:cNvPr>
          <p:cNvSpPr txBox="1"/>
          <p:nvPr/>
        </p:nvSpPr>
        <p:spPr>
          <a:xfrm>
            <a:off x="3535361" y="6166169"/>
            <a:ext cx="4879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5" tooltip="https://vidaspixeladas.blogspot.com/2019/02/la-comida-de-las-series-zig-sharko.html"/>
              </a:rPr>
              <a:t>Cette photo</a:t>
            </a:r>
            <a:r>
              <a:rPr lang="fr-FR" sz="900"/>
              <a:t> par Auteur inconnu est soumis à la licence </a:t>
            </a:r>
            <a:r>
              <a:rPr lang="fr-FR" sz="900">
                <a:hlinkClick r:id="rId6" tooltip="https://creativecommons.org/licenses/by-nc-sa/3.0/"/>
              </a:rPr>
              <a:t>CC BY-SA-NC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25051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3C9908-6905-3347-8225-92787513C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0"/>
            <a:ext cx="8825658" cy="3329581"/>
          </a:xfrm>
        </p:spPr>
        <p:txBody>
          <a:bodyPr/>
          <a:lstStyle/>
          <a:p>
            <a:r>
              <a:rPr lang="fr-FR" u="sng" dirty="0">
                <a:solidFill>
                  <a:schemeClr val="accent2">
                    <a:lumMod val="50000"/>
                  </a:schemeClr>
                </a:solidFill>
              </a:rPr>
              <a:t>Le dessin animer de notre enfance </a:t>
            </a:r>
          </a:p>
        </p:txBody>
      </p:sp>
      <p:pic>
        <p:nvPicPr>
          <p:cNvPr id="8" name="Image 7" descr="La comida de las series: Zig &amp; Sharko">
            <a:extLst>
              <a:ext uri="{FF2B5EF4-FFF2-40B4-BE49-F238E27FC236}">
                <a16:creationId xmlns:a16="http://schemas.microsoft.com/office/drawing/2014/main" id="{1F83020C-174A-844E-A669-1FD297714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97471" y="3283298"/>
            <a:ext cx="8132342" cy="332958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A65C26C-CFDE-4C40-BB5F-6AB4DAB94C4B}"/>
              </a:ext>
            </a:extLst>
          </p:cNvPr>
          <p:cNvSpPr txBox="1"/>
          <p:nvPr/>
        </p:nvSpPr>
        <p:spPr>
          <a:xfrm>
            <a:off x="1797471" y="6612880"/>
            <a:ext cx="8132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vidaspixeladas.blogspot.com/2019/02/la-comida-de-las-series-zig-sharko.html"/>
              </a:rPr>
              <a:t>Cette photo</a:t>
            </a:r>
            <a:r>
              <a:rPr lang="fr-FR" sz="900"/>
              <a:t> par Auteur inconnu est soumis à la licence </a:t>
            </a:r>
            <a:r>
              <a:rPr lang="fr-FR" sz="900">
                <a:hlinkClick r:id="rId4" tooltip="https://creativecommons.org/licenses/by-nc-sa/3.0/"/>
              </a:rPr>
              <a:t>CC BY-SA-NC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981221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9EA57-ED4F-F645-89CD-490BF4A6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personnage principal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CB4C66-4E00-0B4B-84EC-F21B3CB1F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Zig et </a:t>
            </a:r>
            <a:r>
              <a:rPr lang="fr-FR" dirty="0" err="1"/>
              <a:t>barnie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5498C1-9C58-104C-81B1-23EEB8718F01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1B1BCB-E84E-4D4B-8190-E44B77CA9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          </a:t>
            </a:r>
            <a:r>
              <a:rPr lang="fr-FR" dirty="0" err="1"/>
              <a:t>sharko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FEB49A9-3F0D-C549-BA5E-A594F8DCAF29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70C095-A416-584E-BBFB-49675D12EC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AE00D95-F3DC-0D4A-9096-61C1271F97D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 descr="Category:Animal - The Puffy Clothes Wiki">
            <a:extLst>
              <a:ext uri="{FF2B5EF4-FFF2-40B4-BE49-F238E27FC236}">
                <a16:creationId xmlns:a16="http://schemas.microsoft.com/office/drawing/2014/main" id="{3F9D5DB0-FD22-6D42-AD7D-D022CA1D8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652463" y="3169588"/>
            <a:ext cx="2927350" cy="2431112"/>
          </a:xfrm>
          <a:prstGeom prst="rect">
            <a:avLst/>
          </a:prstGeom>
        </p:spPr>
      </p:pic>
      <p:pic>
        <p:nvPicPr>
          <p:cNvPr id="19" name="Image 18" descr="La comida de las series: Zig &amp; Sharko">
            <a:extLst>
              <a:ext uri="{FF2B5EF4-FFF2-40B4-BE49-F238E27FC236}">
                <a16:creationId xmlns:a16="http://schemas.microsoft.com/office/drawing/2014/main" id="{5A1F4468-0680-DE4F-B7CA-03A27DC86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83659" y="3331044"/>
            <a:ext cx="2946794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70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38</Words>
  <Application>Microsoft Macintosh PowerPoint</Application>
  <PresentationFormat>Grand écran</PresentationFormat>
  <Paragraphs>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Présentation PowerPoint</vt:lpstr>
      <vt:lpstr>Le dessin animer de notre enfance </vt:lpstr>
      <vt:lpstr>Les personnage principal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3</cp:revision>
  <dcterms:created xsi:type="dcterms:W3CDTF">2024-03-21T18:57:26Z</dcterms:created>
  <dcterms:modified xsi:type="dcterms:W3CDTF">2024-03-21T19:17:35Z</dcterms:modified>
</cp:coreProperties>
</file>