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d40" initials="c" lastIdx="1" clrIdx="0">
    <p:extLst>
      <p:ext uri="{19B8F6BF-5375-455C-9EA6-DF929625EA0E}">
        <p15:presenceInfo xmlns:p15="http://schemas.microsoft.com/office/powerpoint/2012/main" userId="cd4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5T11:32:40.873" idx="1">
    <p:pos x="3915" y="1241"/>
    <p:text>goku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DEMON SLAYER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JAPAN EXPO</a:t>
            </a:r>
          </a:p>
        </p:txBody>
      </p:sp>
      <p:pic>
        <p:nvPicPr>
          <p:cNvPr id="4" name="Image 3" descr="Sushi POP: Demon Slayer ~ Kimetsu no Yaib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66" y="1010550"/>
            <a:ext cx="5047488" cy="53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PERSO SELON LEUR SIGNE ASTRO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Bélier : </a:t>
            </a:r>
            <a:r>
              <a:rPr lang="fr-FR" dirty="0" err="1"/>
              <a:t>tanjiro</a:t>
            </a:r>
            <a:endParaRPr lang="fr-FR" dirty="0"/>
          </a:p>
          <a:p>
            <a:r>
              <a:rPr lang="fr-FR" dirty="0"/>
              <a:t>Taureau : </a:t>
            </a:r>
            <a:r>
              <a:rPr lang="fr-FR" dirty="0" err="1"/>
              <a:t>shinobu</a:t>
            </a:r>
            <a:endParaRPr lang="fr-FR" dirty="0"/>
          </a:p>
          <a:p>
            <a:r>
              <a:rPr lang="fr-FR" dirty="0" err="1"/>
              <a:t>Gémaux</a:t>
            </a:r>
            <a:r>
              <a:rPr lang="fr-FR" dirty="0"/>
              <a:t> : </a:t>
            </a:r>
            <a:r>
              <a:rPr lang="fr-FR" dirty="0" err="1"/>
              <a:t>zenistu</a:t>
            </a:r>
            <a:endParaRPr lang="fr-FR" dirty="0"/>
          </a:p>
          <a:p>
            <a:r>
              <a:rPr lang="fr-FR" dirty="0"/>
              <a:t>Cancer : </a:t>
            </a:r>
            <a:r>
              <a:rPr lang="fr-FR" dirty="0" err="1"/>
              <a:t>misturi</a:t>
            </a:r>
            <a:endParaRPr lang="fr-FR" dirty="0"/>
          </a:p>
          <a:p>
            <a:r>
              <a:rPr lang="fr-FR" dirty="0"/>
              <a:t>Lion : </a:t>
            </a:r>
            <a:r>
              <a:rPr lang="fr-FR" dirty="0" err="1"/>
              <a:t>inosuke</a:t>
            </a:r>
            <a:r>
              <a:rPr lang="fr-FR" dirty="0"/>
              <a:t> </a:t>
            </a:r>
          </a:p>
          <a:p>
            <a:r>
              <a:rPr lang="fr-FR" dirty="0"/>
              <a:t>Vierge : </a:t>
            </a:r>
            <a:r>
              <a:rPr lang="fr-FR" dirty="0" err="1"/>
              <a:t>kanao</a:t>
            </a:r>
            <a:endParaRPr lang="fr-FR" dirty="0"/>
          </a:p>
          <a:p>
            <a:r>
              <a:rPr lang="fr-FR" dirty="0"/>
              <a:t>Balance : </a:t>
            </a:r>
            <a:r>
              <a:rPr lang="fr-FR" dirty="0" err="1"/>
              <a:t>tamayo</a:t>
            </a:r>
            <a:endParaRPr lang="fr-FR" dirty="0"/>
          </a:p>
          <a:p>
            <a:r>
              <a:rPr lang="fr-FR" dirty="0"/>
              <a:t>Scorpion : </a:t>
            </a:r>
            <a:r>
              <a:rPr lang="fr-FR" dirty="0" err="1"/>
              <a:t>muzan</a:t>
            </a:r>
            <a:endParaRPr lang="fr-FR" dirty="0"/>
          </a:p>
          <a:p>
            <a:r>
              <a:rPr lang="fr-FR" dirty="0" err="1"/>
              <a:t>Sagitaire</a:t>
            </a:r>
            <a:r>
              <a:rPr lang="fr-FR" dirty="0"/>
              <a:t> : </a:t>
            </a:r>
            <a:r>
              <a:rPr lang="fr-FR" dirty="0" err="1"/>
              <a:t>rengoku</a:t>
            </a:r>
            <a:endParaRPr lang="fr-FR" dirty="0"/>
          </a:p>
          <a:p>
            <a:r>
              <a:rPr lang="fr-FR" dirty="0"/>
              <a:t>Capricorne : </a:t>
            </a:r>
            <a:r>
              <a:rPr lang="fr-FR" dirty="0" err="1"/>
              <a:t>guiyu</a:t>
            </a:r>
            <a:endParaRPr lang="fr-FR" dirty="0"/>
          </a:p>
          <a:p>
            <a:r>
              <a:rPr lang="fr-FR" dirty="0"/>
              <a:t>Verseau : </a:t>
            </a:r>
            <a:r>
              <a:rPr lang="fr-FR" dirty="0" err="1"/>
              <a:t>sakoji</a:t>
            </a:r>
            <a:r>
              <a:rPr lang="fr-FR" dirty="0"/>
              <a:t> </a:t>
            </a:r>
          </a:p>
          <a:p>
            <a:r>
              <a:rPr lang="fr-FR" dirty="0"/>
              <a:t>Poisson : </a:t>
            </a:r>
            <a:r>
              <a:rPr lang="fr-FR" dirty="0" err="1"/>
              <a:t>nezuko</a:t>
            </a:r>
            <a:endParaRPr lang="fr-FR" dirty="0"/>
          </a:p>
        </p:txBody>
      </p:sp>
      <p:pic>
        <p:nvPicPr>
          <p:cNvPr id="4" name="Image 3" descr="Demon Slayer: Kimetsu no Yaiba – Hinokami Keppuutan presenta dos nuev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67" y="235250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Flash info (ce n’est pas un </a:t>
            </a:r>
            <a:r>
              <a:rPr lang="fr-FR" dirty="0" err="1"/>
              <a:t>fake</a:t>
            </a:r>
            <a:r>
              <a:rPr lang="fr-FR" dirty="0"/>
              <a:t> news)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Japon, au début du XXe </a:t>
            </a:r>
            <a:r>
              <a:rPr lang="fr-FR" dirty="0" err="1"/>
              <a:t>siecle</a:t>
            </a:r>
            <a:r>
              <a:rPr lang="fr-FR" dirty="0"/>
              <a:t>. Un petit marchand de charbon nommé </a:t>
            </a:r>
            <a:r>
              <a:rPr lang="fr-FR" dirty="0" err="1"/>
              <a:t>Tanjiro</a:t>
            </a:r>
            <a:r>
              <a:rPr lang="fr-FR" dirty="0"/>
              <a:t> vit une vie sans histoire dans les montagnes. Jusqu'au jour tragique où, après une courte absence, il retrouve son village et sa famille massacrés par un ogre ! La seule survivante de cette tragédie est sa jeune sœur </a:t>
            </a:r>
            <a:r>
              <a:rPr lang="fr-FR" dirty="0" err="1"/>
              <a:t>Nezuko</a:t>
            </a:r>
            <a:r>
              <a:rPr lang="fr-FR" dirty="0"/>
              <a:t>.</a:t>
            </a:r>
          </a:p>
        </p:txBody>
      </p:sp>
      <p:pic>
        <p:nvPicPr>
          <p:cNvPr id="4" name="Image 3" descr="Demon Slayer: Kimetsu no Yaiba – Hinokami Keppuutan foi oficialment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4064000"/>
            <a:ext cx="100584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33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Bientôt la saison 4!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Où trouver la saison 4 de </a:t>
            </a:r>
            <a:r>
              <a:rPr lang="fr-FR" dirty="0" err="1"/>
              <a:t>Demon</a:t>
            </a:r>
            <a:r>
              <a:rPr lang="fr-FR" dirty="0"/>
              <a:t> </a:t>
            </a:r>
            <a:r>
              <a:rPr lang="fr-FR" dirty="0" err="1"/>
              <a:t>Slayer</a:t>
            </a:r>
            <a:r>
              <a:rPr lang="fr-FR" dirty="0"/>
              <a:t> ?</a:t>
            </a:r>
          </a:p>
          <a:p>
            <a:r>
              <a:rPr lang="fr-FR" dirty="0" err="1"/>
              <a:t>Demon</a:t>
            </a:r>
            <a:r>
              <a:rPr lang="fr-FR" dirty="0"/>
              <a:t> </a:t>
            </a:r>
            <a:r>
              <a:rPr lang="fr-FR" dirty="0" err="1"/>
              <a:t>Slayer</a:t>
            </a:r>
            <a:r>
              <a:rPr lang="fr-FR" dirty="0"/>
              <a:t>” : quand et comment voir la saison 4 en France ?</a:t>
            </a:r>
          </a:p>
          <a:p>
            <a:r>
              <a:rPr lang="fr-FR" dirty="0"/>
              <a:t>Attendue pour début avril 2024 sur </a:t>
            </a:r>
            <a:r>
              <a:rPr lang="fr-FR" dirty="0" err="1"/>
              <a:t>Crunchyroll</a:t>
            </a:r>
            <a:r>
              <a:rPr lang="fr-FR" dirty="0"/>
              <a:t>, la quatrième saison de </a:t>
            </a:r>
            <a:r>
              <a:rPr lang="fr-FR" dirty="0" err="1"/>
              <a:t>Demon</a:t>
            </a:r>
            <a:r>
              <a:rPr lang="fr-FR" dirty="0"/>
              <a:t> </a:t>
            </a:r>
            <a:r>
              <a:rPr lang="fr-FR" dirty="0" err="1"/>
              <a:t>Slayer</a:t>
            </a:r>
            <a:r>
              <a:rPr lang="fr-FR" dirty="0"/>
              <a:t> aura également droit à quelques diffusions en avant-première dans plusieurs cinémas de Tokyo, et ce, à compter du 2 février.</a:t>
            </a:r>
          </a:p>
          <a:p>
            <a:r>
              <a:rPr lang="fr-FR" dirty="0"/>
              <a:t>Pour les fans les plus impatients, un avant-goût de la prochaine saison sera disponible en février 2024. À l'instar des deux dernières saisons avec le Train de l'Infini et le Village des Forgerons, </a:t>
            </a:r>
            <a:r>
              <a:rPr lang="fr-FR" dirty="0" err="1"/>
              <a:t>Demon</a:t>
            </a:r>
            <a:r>
              <a:rPr lang="fr-FR" dirty="0"/>
              <a:t> </a:t>
            </a:r>
            <a:r>
              <a:rPr lang="fr-FR" dirty="0" err="1"/>
              <a:t>Slayer</a:t>
            </a:r>
            <a:r>
              <a:rPr lang="fr-FR" dirty="0"/>
              <a:t> revient avec un troisième film pour faire la jonction entre les deux arcs.</a:t>
            </a:r>
          </a:p>
        </p:txBody>
      </p:sp>
    </p:spTree>
    <p:extLst>
      <p:ext uri="{BB962C8B-B14F-4D97-AF65-F5344CB8AC3E}">
        <p14:creationId xmlns:p14="http://schemas.microsoft.com/office/powerpoint/2010/main" val="2963114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</TotalTime>
  <Words>231</Words>
  <Application>Microsoft Office PowerPoint</Application>
  <PresentationFormat>Grand écran</PresentationFormat>
  <Paragraphs>22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Salle d’ions</vt:lpstr>
      <vt:lpstr>DEMON SLAYER</vt:lpstr>
      <vt:lpstr>PERSO SELON LEUR SIGNE ASTRO</vt:lpstr>
      <vt:lpstr>Flash info (ce n’est pas un fake news)</vt:lpstr>
      <vt:lpstr>Bientôt la saison 4!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 SLAYER</dc:title>
  <dc:creator>cd40</dc:creator>
  <cp:lastModifiedBy>DE BOISCHEVALIER Lauriane</cp:lastModifiedBy>
  <cp:revision>4</cp:revision>
  <dcterms:created xsi:type="dcterms:W3CDTF">2024-02-15T10:26:55Z</dcterms:created>
  <dcterms:modified xsi:type="dcterms:W3CDTF">2024-02-15T10:49:22Z</dcterms:modified>
</cp:coreProperties>
</file>